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Serif"/>
      <p:regular r:id="rId19"/>
      <p:bold r:id="rId20"/>
      <p:italic r:id="rId21"/>
      <p:boldItalic r:id="rId22"/>
    </p:embeddedFont>
    <p:embeddedFont>
      <p:font typeface="Roboto Mon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erif-bold.fntdata"/><Relationship Id="rId22" Type="http://schemas.openxmlformats.org/officeDocument/2006/relationships/font" Target="fonts/RobotoSerif-boldItalic.fntdata"/><Relationship Id="rId21" Type="http://schemas.openxmlformats.org/officeDocument/2006/relationships/font" Target="fonts/RobotoSerif-italic.fntdata"/><Relationship Id="rId24" Type="http://schemas.openxmlformats.org/officeDocument/2006/relationships/font" Target="fonts/RobotoMono-bold.fntdata"/><Relationship Id="rId23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boldItalic.fntdata"/><Relationship Id="rId25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Serif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dc3bde2be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dc3bde2be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dc3bde2b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0dc3bde2b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0dc3bde2be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0dc3bde2be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0dc3bde2be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0dc3bde2be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dc3bde2b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dc3bde2b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dc3bde2b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0dc3bde2b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dc3bde2b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0dc3bde2b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dc3bde2b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0dc3bde2b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dc3bde2be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0dc3bde2be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dc3bde2be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0dc3bde2be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0dc3bde2be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0dc3bde2b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0dc3bde2be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0dc3bde2b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kład niestandardowy">
  <p:cSld name="Układ niestandardowy">
    <p:bg>
      <p:bgPr>
        <a:gradFill>
          <a:gsLst>
            <a:gs pos="0">
              <a:schemeClr val="accent4"/>
            </a:gs>
            <a:gs pos="8000">
              <a:srgbClr val="0342DE"/>
            </a:gs>
            <a:gs pos="27000">
              <a:schemeClr val="dk1"/>
            </a:gs>
            <a:gs pos="81000">
              <a:srgbClr val="4A017E"/>
            </a:gs>
            <a:gs pos="93000">
              <a:schemeClr val="dk2"/>
            </a:gs>
            <a:gs pos="99000">
              <a:srgbClr val="FDB7FD"/>
            </a:gs>
            <a:gs pos="100000">
              <a:srgbClr val="FDB7FD"/>
            </a:gs>
          </a:gsLst>
          <a:lin ang="12600000" scaled="0"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 amt="33000"/>
          </a:blip>
          <a:srcRect b="184" l="0" r="0" t="185"/>
          <a:stretch/>
        </p:blipFill>
        <p:spPr>
          <a:xfrm>
            <a:off x="0" y="0"/>
            <a:ext cx="9144002" cy="512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2173" l="10901" r="9004" t="2692"/>
          <a:stretch/>
        </p:blipFill>
        <p:spPr>
          <a:xfrm>
            <a:off x="-2" y="28"/>
            <a:ext cx="9144002" cy="514039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0" y="1895373"/>
            <a:ext cx="9144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Font typeface="Arial"/>
              <a:buNone/>
              <a:defRPr sz="45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2" y="2669151"/>
            <a:ext cx="91440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2"/>
          <p:cNvSpPr txBox="1"/>
          <p:nvPr>
            <p:ph idx="2" type="body"/>
          </p:nvPr>
        </p:nvSpPr>
        <p:spPr>
          <a:xfrm>
            <a:off x="0" y="4149413"/>
            <a:ext cx="9144000" cy="992700"/>
          </a:xfrm>
          <a:prstGeom prst="rect">
            <a:avLst/>
          </a:prstGeom>
          <a:solidFill>
            <a:schemeClr val="dk1">
              <a:alpha val="6196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6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i="0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6" name="Google Shape;116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7" name="Google Shape;11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Układ niestandardowy">
  <p:cSld name="4_Układ niestandardowy">
    <p:bg>
      <p:bgPr>
        <a:gradFill>
          <a:gsLst>
            <a:gs pos="0">
              <a:schemeClr val="accent4"/>
            </a:gs>
            <a:gs pos="11979">
              <a:srgbClr val="022C94"/>
            </a:gs>
            <a:gs pos="35040">
              <a:srgbClr val="020B11"/>
            </a:gs>
            <a:gs pos="81987">
              <a:srgbClr val="4A017E"/>
            </a:gs>
            <a:gs pos="99000">
              <a:schemeClr val="dk2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 amt="33000"/>
          </a:blip>
          <a:srcRect b="184" l="0" r="0" t="185"/>
          <a:stretch/>
        </p:blipFill>
        <p:spPr>
          <a:xfrm>
            <a:off x="-4671" y="2306"/>
            <a:ext cx="9144002" cy="514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b="2173" l="151" r="49052" t="2692"/>
          <a:stretch/>
        </p:blipFill>
        <p:spPr>
          <a:xfrm>
            <a:off x="3341884" y="-4762"/>
            <a:ext cx="5799221" cy="514039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-1" y="0"/>
            <a:ext cx="6588000" cy="51444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752746" y="789081"/>
            <a:ext cx="51831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1407387" y="631870"/>
            <a:ext cx="108300" cy="108300"/>
          </a:xfrm>
          <a:prstGeom prst="ellipse">
            <a:avLst/>
          </a:prstGeom>
          <a:noFill/>
          <a:ln cap="flat" cmpd="sng" w="12700">
            <a:solidFill>
              <a:srgbClr val="82A6FD">
                <a:alpha val="4862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2454375" y="4284898"/>
            <a:ext cx="108300" cy="108300"/>
          </a:xfrm>
          <a:prstGeom prst="ellipse">
            <a:avLst/>
          </a:prstGeom>
          <a:noFill/>
          <a:ln cap="flat" cmpd="sng" w="12700">
            <a:solidFill>
              <a:srgbClr val="82A6FD">
                <a:alpha val="4862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769217" y="1898128"/>
            <a:ext cx="51666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769218" y="2713472"/>
            <a:ext cx="51666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04800" lvl="0" marL="4572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26" name="Google Shape;26;p3"/>
          <p:cNvCxnSpPr/>
          <p:nvPr/>
        </p:nvCxnSpPr>
        <p:spPr>
          <a:xfrm>
            <a:off x="-9442" y="1769795"/>
            <a:ext cx="3990000" cy="0"/>
          </a:xfrm>
          <a:prstGeom prst="straightConnector1">
            <a:avLst/>
          </a:prstGeom>
          <a:noFill/>
          <a:ln cap="flat" cmpd="sng" w="25400">
            <a:solidFill>
              <a:srgbClr val="022C9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252304" y="46779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6855728" y="466964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770149" y="447518"/>
            <a:ext cx="75417" cy="75417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Układ niestandardowy">
  <p:cSld name="1_Układ niestandardowy">
    <p:bg>
      <p:bgPr>
        <a:gradFill>
          <a:gsLst>
            <a:gs pos="0">
              <a:schemeClr val="accent4"/>
            </a:gs>
            <a:gs pos="14000">
              <a:srgbClr val="0342DE"/>
            </a:gs>
            <a:gs pos="31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7800000" scaled="0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18000"/>
          </a:blip>
          <a:srcRect b="0" l="0" r="0" t="0"/>
          <a:stretch/>
        </p:blipFill>
        <p:spPr>
          <a:xfrm>
            <a:off x="0" y="8317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st="50800" sy="1000">
              <a:srgbClr val="000000"/>
            </a:outerShdw>
            <a:reflection blurRad="0" dir="5400000" dist="50800" endA="0" endPos="0" kx="0" rotWithShape="0" algn="bl" stPos="0" sy="-100000" ky="0"/>
          </a:effectLst>
        </p:spPr>
      </p:pic>
      <p:sp>
        <p:nvSpPr>
          <p:cNvPr id="32" name="Google Shape;32;p4"/>
          <p:cNvSpPr/>
          <p:nvPr/>
        </p:nvSpPr>
        <p:spPr>
          <a:xfrm>
            <a:off x="241589" y="273843"/>
            <a:ext cx="8660700" cy="46779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628649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1282147" y="1665239"/>
            <a:ext cx="66345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35" name="Google Shape;35;p4"/>
          <p:cNvCxnSpPr/>
          <p:nvPr/>
        </p:nvCxnSpPr>
        <p:spPr>
          <a:xfrm>
            <a:off x="3338404" y="2498239"/>
            <a:ext cx="0" cy="1331100"/>
          </a:xfrm>
          <a:prstGeom prst="straightConnector1">
            <a:avLst/>
          </a:prstGeom>
          <a:noFill/>
          <a:ln cap="flat" cmpd="sng" w="25400">
            <a:solidFill>
              <a:srgbClr val="022C9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" name="Google Shape;36;p4"/>
          <p:cNvCxnSpPr/>
          <p:nvPr/>
        </p:nvCxnSpPr>
        <p:spPr>
          <a:xfrm>
            <a:off x="5817081" y="2498239"/>
            <a:ext cx="0" cy="1331100"/>
          </a:xfrm>
          <a:prstGeom prst="straightConnector1">
            <a:avLst/>
          </a:prstGeom>
          <a:noFill/>
          <a:ln cap="flat" cmpd="sng" w="25400">
            <a:solidFill>
              <a:srgbClr val="022C9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" name="Google Shape;37;p4"/>
          <p:cNvSpPr txBox="1"/>
          <p:nvPr>
            <p:ph idx="2" type="body"/>
          </p:nvPr>
        </p:nvSpPr>
        <p:spPr>
          <a:xfrm>
            <a:off x="1168078" y="2520602"/>
            <a:ext cx="1891800" cy="12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3" type="body"/>
          </p:nvPr>
        </p:nvSpPr>
        <p:spPr>
          <a:xfrm>
            <a:off x="3600451" y="2518562"/>
            <a:ext cx="1940400" cy="12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4" type="body"/>
          </p:nvPr>
        </p:nvSpPr>
        <p:spPr>
          <a:xfrm>
            <a:off x="6094036" y="2520602"/>
            <a:ext cx="1940400" cy="12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252304" y="46779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6855728" y="466964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654953" y="2948396"/>
            <a:ext cx="34177" cy="282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7994126" y="1516670"/>
            <a:ext cx="96104" cy="96104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6372224" y="3914078"/>
            <a:ext cx="96104" cy="96104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Układ niestandardowy">
  <p:cSld name="7_Układ niestandardowy">
    <p:bg>
      <p:bgPr>
        <a:gradFill>
          <a:gsLst>
            <a:gs pos="0">
              <a:schemeClr val="accent4"/>
            </a:gs>
            <a:gs pos="14000">
              <a:srgbClr val="0342DE"/>
            </a:gs>
            <a:gs pos="31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7800000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 rotWithShape="1">
          <a:blip r:embed="rId2">
            <a:alphaModFix amt="39000"/>
          </a:blip>
          <a:srcRect b="18991" l="30375" r="0" t="11383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st="50800" sy="1000">
              <a:srgbClr val="000000"/>
            </a:outerShdw>
            <a:reflection blurRad="0" dir="5400000" dist="50800" endA="0" endPos="0" kx="0" rotWithShape="0" algn="bl" stPos="0" sy="-100000" ky="0"/>
          </a:effectLst>
        </p:spPr>
      </p:pic>
      <p:sp>
        <p:nvSpPr>
          <p:cNvPr id="47" name="Google Shape;47;p5"/>
          <p:cNvSpPr/>
          <p:nvPr/>
        </p:nvSpPr>
        <p:spPr>
          <a:xfrm>
            <a:off x="399" y="8463"/>
            <a:ext cx="9144000" cy="51339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62652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" type="body"/>
          </p:nvPr>
        </p:nvSpPr>
        <p:spPr>
          <a:xfrm>
            <a:off x="1371554" y="2035841"/>
            <a:ext cx="2965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2" type="body"/>
          </p:nvPr>
        </p:nvSpPr>
        <p:spPr>
          <a:xfrm>
            <a:off x="5224668" y="2025608"/>
            <a:ext cx="2934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body"/>
          </p:nvPr>
        </p:nvSpPr>
        <p:spPr>
          <a:xfrm>
            <a:off x="1398698" y="2586038"/>
            <a:ext cx="2934000" cy="17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4" type="body"/>
          </p:nvPr>
        </p:nvSpPr>
        <p:spPr>
          <a:xfrm>
            <a:off x="5224668" y="2586038"/>
            <a:ext cx="2934000" cy="17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5"/>
          <p:cNvSpPr/>
          <p:nvPr/>
        </p:nvSpPr>
        <p:spPr>
          <a:xfrm>
            <a:off x="7891236" y="4206337"/>
            <a:ext cx="96104" cy="96104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823603" y="2020169"/>
            <a:ext cx="96104" cy="96104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980179" y="2878199"/>
            <a:ext cx="75417" cy="75417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"/>
          <p:cNvSpPr txBox="1"/>
          <p:nvPr>
            <p:ph idx="11" type="ftr"/>
          </p:nvPr>
        </p:nvSpPr>
        <p:spPr>
          <a:xfrm>
            <a:off x="252304" y="46779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6855728" y="466964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490013" y="3391127"/>
            <a:ext cx="34177" cy="282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Układ niestandardowy">
  <p:cSld name="3_Układ niestandardowy">
    <p:bg>
      <p:bgPr>
        <a:gradFill>
          <a:gsLst>
            <a:gs pos="0">
              <a:schemeClr val="accent4"/>
            </a:gs>
            <a:gs pos="14000">
              <a:srgbClr val="022C94"/>
            </a:gs>
            <a:gs pos="39982">
              <a:srgbClr val="020D13"/>
            </a:gs>
            <a:gs pos="82003">
              <a:schemeClr val="accent6"/>
            </a:gs>
            <a:gs pos="98000">
              <a:schemeClr val="dk2"/>
            </a:gs>
            <a:gs pos="100000">
              <a:schemeClr val="dk2"/>
            </a:gs>
          </a:gsLst>
          <a:lin ang="8400000" scaled="0"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 rotWithShape="1">
          <a:blip r:embed="rId2">
            <a:alphaModFix amt="14000"/>
          </a:blip>
          <a:srcRect b="18991" l="30375" r="0" t="11383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st="50800" sy="1000">
              <a:srgbClr val="000000"/>
            </a:outerShdw>
            <a:reflection blurRad="0" dir="5400000" dist="50800" endA="0" endPos="0" kx="0" rotWithShape="0" algn="bl" stPos="0" sy="-100000" ky="0"/>
          </a:effectLst>
        </p:spPr>
      </p:pic>
      <p:sp>
        <p:nvSpPr>
          <p:cNvPr id="61" name="Google Shape;6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637013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1120840" y="1543049"/>
            <a:ext cx="4822800" cy="251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" name="Google Shape;64;p6"/>
          <p:cNvSpPr/>
          <p:nvPr>
            <p:ph idx="2" type="pic"/>
          </p:nvPr>
        </p:nvSpPr>
        <p:spPr>
          <a:xfrm>
            <a:off x="6243638" y="1541859"/>
            <a:ext cx="1779900" cy="2515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5" name="Google Shape;65;p6"/>
          <p:cNvSpPr/>
          <p:nvPr/>
        </p:nvSpPr>
        <p:spPr>
          <a:xfrm>
            <a:off x="823603" y="2020169"/>
            <a:ext cx="96104" cy="96104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"/>
          <p:cNvSpPr/>
          <p:nvPr/>
        </p:nvSpPr>
        <p:spPr>
          <a:xfrm>
            <a:off x="919411" y="3377855"/>
            <a:ext cx="75417" cy="75417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>
            <p:ph idx="11" type="ftr"/>
          </p:nvPr>
        </p:nvSpPr>
        <p:spPr>
          <a:xfrm>
            <a:off x="252304" y="46779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6855728" y="466964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8553122" y="3281843"/>
            <a:ext cx="96104" cy="96104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6"/>
          <p:cNvSpPr/>
          <p:nvPr/>
        </p:nvSpPr>
        <p:spPr>
          <a:xfrm>
            <a:off x="490013" y="3894625"/>
            <a:ext cx="34177" cy="282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Układ niestandardowy">
  <p:cSld name="6_Układ niestandardowy">
    <p:bg>
      <p:bgPr>
        <a:gradFill>
          <a:gsLst>
            <a:gs pos="0">
              <a:schemeClr val="accent4"/>
            </a:gs>
            <a:gs pos="11979">
              <a:srgbClr val="022C94"/>
            </a:gs>
            <a:gs pos="35040">
              <a:srgbClr val="020B11"/>
            </a:gs>
            <a:gs pos="81987">
              <a:srgbClr val="4A017E"/>
            </a:gs>
            <a:gs pos="99000">
              <a:schemeClr val="dk2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7"/>
          <p:cNvPicPr preferRelativeResize="0"/>
          <p:nvPr/>
        </p:nvPicPr>
        <p:blipFill rotWithShape="1">
          <a:blip r:embed="rId2">
            <a:alphaModFix amt="33000"/>
          </a:blip>
          <a:srcRect b="184" l="0" r="0" t="185"/>
          <a:stretch/>
        </p:blipFill>
        <p:spPr>
          <a:xfrm>
            <a:off x="-4671" y="2306"/>
            <a:ext cx="9144002" cy="514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 rotWithShape="1">
          <a:blip r:embed="rId3">
            <a:alphaModFix/>
          </a:blip>
          <a:srcRect b="2173" l="151" r="49052" t="2692"/>
          <a:stretch/>
        </p:blipFill>
        <p:spPr>
          <a:xfrm>
            <a:off x="3344959" y="-4762"/>
            <a:ext cx="5799221" cy="514039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/>
          <p:nvPr/>
        </p:nvSpPr>
        <p:spPr>
          <a:xfrm>
            <a:off x="4274" y="0"/>
            <a:ext cx="4563900" cy="51435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75;p7"/>
          <p:cNvCxnSpPr/>
          <p:nvPr/>
        </p:nvCxnSpPr>
        <p:spPr>
          <a:xfrm>
            <a:off x="-9442" y="2343779"/>
            <a:ext cx="3603000" cy="0"/>
          </a:xfrm>
          <a:prstGeom prst="straightConnector1">
            <a:avLst/>
          </a:prstGeom>
          <a:noFill/>
          <a:ln cap="flat" cmpd="sng" w="25400">
            <a:solidFill>
              <a:srgbClr val="022C9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" name="Google Shape;76;p7"/>
          <p:cNvSpPr/>
          <p:nvPr/>
        </p:nvSpPr>
        <p:spPr>
          <a:xfrm>
            <a:off x="529054" y="858184"/>
            <a:ext cx="95100" cy="95100"/>
          </a:xfrm>
          <a:prstGeom prst="ellipse">
            <a:avLst/>
          </a:prstGeom>
          <a:noFill/>
          <a:ln cap="flat" cmpd="sng" w="12700">
            <a:solidFill>
              <a:srgbClr val="82A6FD">
                <a:alpha val="4862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 txBox="1"/>
          <p:nvPr>
            <p:ph type="title"/>
          </p:nvPr>
        </p:nvSpPr>
        <p:spPr>
          <a:xfrm>
            <a:off x="754778" y="1172208"/>
            <a:ext cx="28254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1" type="body"/>
          </p:nvPr>
        </p:nvSpPr>
        <p:spPr>
          <a:xfrm>
            <a:off x="754778" y="2570027"/>
            <a:ext cx="28254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1" type="ftr"/>
          </p:nvPr>
        </p:nvSpPr>
        <p:spPr>
          <a:xfrm>
            <a:off x="252304" y="46779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12" type="sldNum"/>
          </p:nvPr>
        </p:nvSpPr>
        <p:spPr>
          <a:xfrm>
            <a:off x="6855728" y="466964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351118" y="1472622"/>
            <a:ext cx="34177" cy="282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>
  <p:cSld name="Tytuł i zawartość">
    <p:bg>
      <p:bgPr>
        <a:gradFill>
          <a:gsLst>
            <a:gs pos="0">
              <a:srgbClr val="022C94"/>
            </a:gs>
            <a:gs pos="28000">
              <a:schemeClr val="dk1"/>
            </a:gs>
            <a:gs pos="80000">
              <a:srgbClr val="4A017E"/>
            </a:gs>
            <a:gs pos="99000">
              <a:schemeClr val="dk2"/>
            </a:gs>
            <a:gs pos="100000">
              <a:schemeClr val="dk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8"/>
          <p:cNvSpPr txBox="1"/>
          <p:nvPr>
            <p:ph idx="1" type="body"/>
          </p:nvPr>
        </p:nvSpPr>
        <p:spPr>
          <a:xfrm>
            <a:off x="637013" y="1262392"/>
            <a:ext cx="7869900" cy="388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8"/>
          <p:cNvSpPr txBox="1"/>
          <p:nvPr>
            <p:ph type="title"/>
          </p:nvPr>
        </p:nvSpPr>
        <p:spPr>
          <a:xfrm>
            <a:off x="637013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8"/>
          <p:cNvSpPr/>
          <p:nvPr/>
        </p:nvSpPr>
        <p:spPr>
          <a:xfrm>
            <a:off x="671203" y="2020169"/>
            <a:ext cx="96104" cy="96104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8"/>
          <p:cNvSpPr/>
          <p:nvPr/>
        </p:nvSpPr>
        <p:spPr>
          <a:xfrm>
            <a:off x="263513" y="3377855"/>
            <a:ext cx="75417" cy="75417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8"/>
          <p:cNvSpPr txBox="1"/>
          <p:nvPr>
            <p:ph idx="11" type="ftr"/>
          </p:nvPr>
        </p:nvSpPr>
        <p:spPr>
          <a:xfrm>
            <a:off x="252304" y="46779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8"/>
          <p:cNvSpPr txBox="1"/>
          <p:nvPr>
            <p:ph idx="12" type="sldNum"/>
          </p:nvPr>
        </p:nvSpPr>
        <p:spPr>
          <a:xfrm>
            <a:off x="6855728" y="466964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490013" y="3894625"/>
            <a:ext cx="34177" cy="282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8"/>
          <p:cNvSpPr/>
          <p:nvPr/>
        </p:nvSpPr>
        <p:spPr>
          <a:xfrm>
            <a:off x="8234932" y="1178914"/>
            <a:ext cx="34177" cy="282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ytuł i zawartość">
  <p:cSld name="1_Tytuł i zawartość">
    <p:bg>
      <p:bgPr>
        <a:gradFill>
          <a:gsLst>
            <a:gs pos="0">
              <a:srgbClr val="022C94"/>
            </a:gs>
            <a:gs pos="28000">
              <a:schemeClr val="dk1"/>
            </a:gs>
            <a:gs pos="80000">
              <a:srgbClr val="4A017E"/>
            </a:gs>
            <a:gs pos="99000">
              <a:schemeClr val="dk2"/>
            </a:gs>
            <a:gs pos="100000">
              <a:schemeClr val="dk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9"/>
          <p:cNvSpPr txBox="1"/>
          <p:nvPr>
            <p:ph idx="1" type="body"/>
          </p:nvPr>
        </p:nvSpPr>
        <p:spPr>
          <a:xfrm>
            <a:off x="637012" y="1263583"/>
            <a:ext cx="7886700" cy="387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type="title"/>
          </p:nvPr>
        </p:nvSpPr>
        <p:spPr>
          <a:xfrm>
            <a:off x="637013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9"/>
          <p:cNvSpPr/>
          <p:nvPr/>
        </p:nvSpPr>
        <p:spPr>
          <a:xfrm>
            <a:off x="653840" y="466268"/>
            <a:ext cx="96104" cy="96104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"/>
          <p:cNvSpPr/>
          <p:nvPr/>
        </p:nvSpPr>
        <p:spPr>
          <a:xfrm>
            <a:off x="263513" y="1155515"/>
            <a:ext cx="75417" cy="75417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"/>
          <p:cNvSpPr txBox="1"/>
          <p:nvPr>
            <p:ph idx="11" type="ftr"/>
          </p:nvPr>
        </p:nvSpPr>
        <p:spPr>
          <a:xfrm>
            <a:off x="252304" y="46779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12" type="sldNum"/>
          </p:nvPr>
        </p:nvSpPr>
        <p:spPr>
          <a:xfrm>
            <a:off x="6855728" y="466964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100" name="Google Shape;100;p9"/>
          <p:cNvSpPr/>
          <p:nvPr/>
        </p:nvSpPr>
        <p:spPr>
          <a:xfrm>
            <a:off x="455291" y="1411855"/>
            <a:ext cx="34177" cy="282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9"/>
          <p:cNvSpPr/>
          <p:nvPr/>
        </p:nvSpPr>
        <p:spPr>
          <a:xfrm>
            <a:off x="8764473" y="2151186"/>
            <a:ext cx="34177" cy="282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Układ niestandardowy">
  <p:cSld name="2_Układ niestandardowy">
    <p:bg>
      <p:bgPr>
        <a:gradFill>
          <a:gsLst>
            <a:gs pos="0">
              <a:schemeClr val="accent4"/>
            </a:gs>
            <a:gs pos="15000">
              <a:srgbClr val="022C94"/>
            </a:gs>
            <a:gs pos="39018">
              <a:srgbClr val="020C12"/>
            </a:gs>
            <a:gs pos="79986">
              <a:srgbClr val="4A017E"/>
            </a:gs>
            <a:gs pos="99000">
              <a:schemeClr val="dk2"/>
            </a:gs>
            <a:gs pos="100000">
              <a:schemeClr val="dk2"/>
            </a:gs>
          </a:gsLst>
          <a:lin ang="7200000" scaled="0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"/>
          <p:cNvSpPr/>
          <p:nvPr/>
        </p:nvSpPr>
        <p:spPr>
          <a:xfrm>
            <a:off x="0" y="3358"/>
            <a:ext cx="9144000" cy="51402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0"/>
          <p:cNvSpPr txBox="1"/>
          <p:nvPr>
            <p:ph idx="1" type="body"/>
          </p:nvPr>
        </p:nvSpPr>
        <p:spPr>
          <a:xfrm>
            <a:off x="628650" y="1675959"/>
            <a:ext cx="2057400" cy="20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10"/>
          <p:cNvSpPr txBox="1"/>
          <p:nvPr>
            <p:ph idx="2" type="body"/>
          </p:nvPr>
        </p:nvSpPr>
        <p:spPr>
          <a:xfrm>
            <a:off x="2737049" y="1307320"/>
            <a:ext cx="3636000" cy="287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10"/>
          <p:cNvSpPr txBox="1"/>
          <p:nvPr>
            <p:ph idx="3" type="body"/>
          </p:nvPr>
        </p:nvSpPr>
        <p:spPr>
          <a:xfrm>
            <a:off x="6415541" y="1675959"/>
            <a:ext cx="2057400" cy="205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10"/>
          <p:cNvSpPr txBox="1"/>
          <p:nvPr>
            <p:ph idx="4" type="body"/>
          </p:nvPr>
        </p:nvSpPr>
        <p:spPr>
          <a:xfrm>
            <a:off x="628650" y="4182530"/>
            <a:ext cx="7886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10"/>
          <p:cNvSpPr/>
          <p:nvPr/>
        </p:nvSpPr>
        <p:spPr>
          <a:xfrm>
            <a:off x="8377842" y="726861"/>
            <a:ext cx="75417" cy="75417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823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0"/>
          <p:cNvSpPr/>
          <p:nvPr/>
        </p:nvSpPr>
        <p:spPr>
          <a:xfrm>
            <a:off x="1407387" y="967912"/>
            <a:ext cx="108300" cy="108300"/>
          </a:xfrm>
          <a:prstGeom prst="ellipse">
            <a:avLst/>
          </a:prstGeom>
          <a:noFill/>
          <a:ln cap="flat" cmpd="sng" w="12700">
            <a:solidFill>
              <a:srgbClr val="82A6FD">
                <a:alpha val="4862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0"/>
          <p:cNvSpPr txBox="1"/>
          <p:nvPr>
            <p:ph idx="11" type="ftr"/>
          </p:nvPr>
        </p:nvSpPr>
        <p:spPr>
          <a:xfrm>
            <a:off x="252304" y="46779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10"/>
          <p:cNvSpPr txBox="1"/>
          <p:nvPr>
            <p:ph idx="12" type="sldNum"/>
          </p:nvPr>
        </p:nvSpPr>
        <p:spPr>
          <a:xfrm>
            <a:off x="6855728" y="466964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516057" y="3894625"/>
            <a:ext cx="34177" cy="282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99000">
              <a:srgbClr val="05202E"/>
            </a:gs>
            <a:gs pos="100000">
              <a:srgbClr val="05202E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mongodb.com/try/download/community" TargetMode="External"/><Relationship Id="rId4" Type="http://schemas.openxmlformats.org/officeDocument/2006/relationships/hyperlink" Target="https://www.mongodb.com/try/download/community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NoSQL DB w oparciu o format  json</a:t>
            </a:r>
            <a:endParaRPr/>
          </a:p>
        </p:txBody>
      </p:sp>
      <p:sp>
        <p:nvSpPr>
          <p:cNvPr id="123" name="Google Shape;123;p12"/>
          <p:cNvSpPr txBox="1"/>
          <p:nvPr>
            <p:ph idx="1" type="subTitle"/>
          </p:nvPr>
        </p:nvSpPr>
        <p:spPr>
          <a:xfrm>
            <a:off x="-2370925" y="4637300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pl" sz="1900"/>
              <a:t>Jakub Kiecok, Patryk Pojda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type="ctrTitle"/>
          </p:nvPr>
        </p:nvSpPr>
        <p:spPr>
          <a:xfrm>
            <a:off x="311708" y="0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Pobieranie danych z SQLite</a:t>
            </a:r>
            <a:endParaRPr/>
          </a:p>
        </p:txBody>
      </p:sp>
      <p:sp>
        <p:nvSpPr>
          <p:cNvPr id="179" name="Google Shape;179;p21"/>
          <p:cNvSpPr txBox="1"/>
          <p:nvPr>
            <p:ph idx="1" type="subTitle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pl" sz="2000">
                <a:solidFill>
                  <a:schemeClr val="lt1"/>
                </a:solidFill>
              </a:rPr>
              <a:t>Pobierz wszystkie wiersze z tabeli poleceniem </a:t>
            </a:r>
            <a:r>
              <a:rPr lang="pl" sz="20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SELECT * FROM nazwa_tabeli;</a:t>
            </a:r>
            <a:endParaRPr sz="20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pl" sz="2000">
                <a:solidFill>
                  <a:schemeClr val="lt1"/>
                </a:solidFill>
              </a:rPr>
              <a:t>Pobierz wiersze spełniające określone kryteria poleceniem </a:t>
            </a:r>
            <a:r>
              <a:rPr lang="pl" sz="20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SELECT * FROM nazwa_tabeli WHERE kolumna = wartość;</a:t>
            </a:r>
            <a:endParaRPr sz="20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pl" sz="2000">
                <a:solidFill>
                  <a:schemeClr val="lt1"/>
                </a:solidFill>
              </a:rPr>
              <a:t>Zastosuj operatory SQL do filtrowania i sortowania danych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pl" sz="2000">
                <a:solidFill>
                  <a:schemeClr val="lt1"/>
                </a:solidFill>
              </a:rPr>
              <a:t>Użyj funkcji agregujących do podsumowania danych (np. SUM, COUNT, AVG)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ctrTitle"/>
          </p:nvPr>
        </p:nvSpPr>
        <p:spPr>
          <a:xfrm>
            <a:off x="311708" y="-36392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Tworzenie pliku JSON z danymi</a:t>
            </a:r>
            <a:endParaRPr/>
          </a:p>
        </p:txBody>
      </p:sp>
      <p:sp>
        <p:nvSpPr>
          <p:cNvPr id="185" name="Google Shape;185;p22"/>
          <p:cNvSpPr txBox="1"/>
          <p:nvPr>
            <p:ph idx="1" type="subTitle"/>
          </p:nvPr>
        </p:nvSpPr>
        <p:spPr>
          <a:xfrm>
            <a:off x="237775" y="1910350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pl">
                <a:solidFill>
                  <a:schemeClr val="lt1"/>
                </a:solidFill>
              </a:rPr>
              <a:t>Zdefiniuj strukturę danych w formacie JSON</a:t>
            </a:r>
            <a:endParaRPr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pl">
                <a:solidFill>
                  <a:schemeClr val="lt1"/>
                </a:solidFill>
              </a:rPr>
              <a:t>Utwórz obiekt JSON z danymi</a:t>
            </a:r>
            <a:endParaRPr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pl">
                <a:solidFill>
                  <a:schemeClr val="lt1"/>
                </a:solidFill>
              </a:rPr>
              <a:t>Zapisz obiekt JSON do pliku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l" sz="2100"/>
              <a:t>JSON (JavaScript Object Notation) to lekki format wymiany danych, który jest często używany do przesyłania danych między aplikacjami. Tworzenie pliku JSON z danymi jest proste i obejmuje zdefiniowanie struktury danych, utworzenie obiektu JSON z danymi i zapisanie obiektu do pliku.</a:t>
            </a:r>
            <a:endParaRPr sz="2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ctrTitle"/>
          </p:nvPr>
        </p:nvSpPr>
        <p:spPr>
          <a:xfrm>
            <a:off x="215633" y="-43782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Pobieranie danych z pliku JSON w JavaScript</a:t>
            </a:r>
            <a:endParaRPr/>
          </a:p>
        </p:txBody>
      </p:sp>
      <p:sp>
        <p:nvSpPr>
          <p:cNvPr id="191" name="Google Shape;191;p23"/>
          <p:cNvSpPr txBox="1"/>
          <p:nvPr>
            <p:ph idx="1" type="subTitle"/>
          </p:nvPr>
        </p:nvSpPr>
        <p:spPr>
          <a:xfrm>
            <a:off x="311700" y="1984250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pl" sz="2400">
                <a:solidFill>
                  <a:schemeClr val="lt1"/>
                </a:solidFill>
              </a:rPr>
              <a:t>Wczytaj plik JSON do zmiennej JavaScript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pl" sz="2400">
                <a:solidFill>
                  <a:schemeClr val="lt1"/>
                </a:solidFill>
              </a:rPr>
              <a:t>Dostęp do danych za pomocą operatora kropki lub nawiasów kwadratowych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pl" sz="2400">
                <a:solidFill>
                  <a:schemeClr val="lt1"/>
                </a:solidFill>
              </a:rPr>
              <a:t>Przetwórz dane w kodzie JavaScript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pl" sz="2400"/>
              <a:t>Pobieranie danych z pliku JSON w JavaScript jest proste. Możemy wczytać plik JSON do zmiennej JavaScript, uzyskać dostęp do danych za pomocą operatora kropki lub nawiasów kwadratowych i przetworzyć dane w kodzie JavaScript.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ctrTitle"/>
          </p:nvPr>
        </p:nvSpPr>
        <p:spPr>
          <a:xfrm>
            <a:off x="311708" y="-1121450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Podsumowanie</a:t>
            </a:r>
            <a:endParaRPr/>
          </a:p>
        </p:txBody>
      </p:sp>
      <p:sp>
        <p:nvSpPr>
          <p:cNvPr id="197" name="Google Shape;197;p24"/>
          <p:cNvSpPr txBox="1"/>
          <p:nvPr>
            <p:ph idx="1" type="subTitle"/>
          </p:nvPr>
        </p:nvSpPr>
        <p:spPr>
          <a:xfrm>
            <a:off x="311700" y="1208300"/>
            <a:ext cx="47874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pl" sz="1800"/>
              <a:t>W tej prezentacji porównaliśmy dwie popularne bazy danych: MongoDB (NoSQL) i SQLite (relatacyjna). Omówiliśmy procedurę instalacji, tworzenia prostych baz danych oraz pobierania danych w obu technologiach. Wybór odpowiedniej bazy danych zależy od konkretnych potrzeb projektu. MongoDB jest dobrym wyborem dla projektów, które wymagają skalowalności i elastyczności, podczas gdy SQLite jest dobrym wyborem dla projektów, które wymagają prostoty i lekkości.</a:t>
            </a:r>
            <a:endParaRPr sz="1800"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674" y="1208300"/>
            <a:ext cx="3879700" cy="272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311700" y="-103425"/>
            <a:ext cx="46398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000"/>
              <a:t>Porównanie baz danych NoSQL MongoDB i SQLite</a:t>
            </a:r>
            <a:endParaRPr sz="40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311700" y="2571750"/>
            <a:ext cx="4639800" cy="248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pl" sz="2100"/>
              <a:t>W tej prezentacji porównamy dwie popularne bazy danych: MongoDB (NoSQL) i SQLite (relatacyjna). Omówimy procedurę instalacji, tworzenia prostych baz danych oraz pobierania danych w obu technologiach.</a:t>
            </a:r>
            <a:endParaRPr sz="2100"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725" y="66525"/>
            <a:ext cx="3916827" cy="49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ctrTitle"/>
          </p:nvPr>
        </p:nvSpPr>
        <p:spPr>
          <a:xfrm>
            <a:off x="66500" y="94225"/>
            <a:ext cx="8520600" cy="866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/>
              <a:t>Instalacja MongoDB</a:t>
            </a:r>
            <a:endParaRPr sz="4800"/>
          </a:p>
        </p:txBody>
      </p:sp>
      <p:sp>
        <p:nvSpPr>
          <p:cNvPr id="136" name="Google Shape;136;p14"/>
          <p:cNvSpPr txBox="1"/>
          <p:nvPr>
            <p:ph idx="1" type="subTitle"/>
          </p:nvPr>
        </p:nvSpPr>
        <p:spPr>
          <a:xfrm>
            <a:off x="178675" y="1163975"/>
            <a:ext cx="6664500" cy="2575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l" sz="1100">
                <a:solidFill>
                  <a:schemeClr val="lt1"/>
                </a:solidFill>
              </a:rPr>
              <a:t>Pobierz i zainstaluj MongoDB z oficjalnej strony</a:t>
            </a:r>
            <a:r>
              <a:rPr lang="pl" sz="11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pl" sz="1100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https://www.mongodb.com/try/download/community</a:t>
            </a:r>
            <a:endParaRPr sz="1100" u="sng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pl" sz="1100">
                <a:solidFill>
                  <a:schemeClr val="lt1"/>
                </a:solidFill>
              </a:rPr>
              <a:t>Uruchom serwer MongoDB z wiersza poleceń</a:t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l" sz="1100">
                <a:solidFill>
                  <a:schemeClr val="lt1"/>
                </a:solidFill>
              </a:rPr>
              <a:t>Sprawdź stan serwera poleceniem </a:t>
            </a:r>
            <a:r>
              <a:rPr lang="pl" sz="11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db.stats()</a:t>
            </a:r>
            <a:endParaRPr sz="11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pl" sz="1100">
                <a:latin typeface="Roboto Mono"/>
                <a:ea typeface="Roboto Mono"/>
                <a:cs typeface="Roboto Mono"/>
                <a:sym typeface="Roboto Mono"/>
              </a:rPr>
              <a:t>MongoDB to darmowa baza danych typu NoSQL, która przechowuje dane w dokumentach JSON. Instalacja MongoDB jest prosta i obejmuje pobranie pakietu instalacyjnego z oficjalnej strony, uruchomienie serwera i sprawdzenie jego stanu.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pl" sz="1100">
                <a:latin typeface="Roboto Mono"/>
                <a:ea typeface="Roboto Mono"/>
                <a:cs typeface="Roboto Mono"/>
                <a:sym typeface="Roboto Mono"/>
              </a:rPr>
              <a:t>tutorial: https://www.mongodb.com/docs/manual/tutorial/install-mongodb-on-windows/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ctrTitle"/>
          </p:nvPr>
        </p:nvSpPr>
        <p:spPr>
          <a:xfrm>
            <a:off x="311708" y="0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700"/>
              <a:t>Tworzenie prostej bazy danych MongoDB</a:t>
            </a:r>
            <a:endParaRPr sz="3100"/>
          </a:p>
        </p:txBody>
      </p:sp>
      <p:sp>
        <p:nvSpPr>
          <p:cNvPr id="142" name="Google Shape;142;p15"/>
          <p:cNvSpPr txBox="1"/>
          <p:nvPr>
            <p:ph idx="1" type="subTitle"/>
          </p:nvPr>
        </p:nvSpPr>
        <p:spPr>
          <a:xfrm>
            <a:off x="311700" y="2175450"/>
            <a:ext cx="8520600" cy="1962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l" sz="1400">
                <a:solidFill>
                  <a:schemeClr val="lt1"/>
                </a:solidFill>
              </a:rPr>
              <a:t>Utwórz bazę danych poleceniem use </a:t>
            </a:r>
            <a:r>
              <a:rPr lang="pl" sz="14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nazwa_bazy</a:t>
            </a:r>
            <a:endParaRPr sz="14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l" sz="1400">
                <a:solidFill>
                  <a:schemeClr val="lt1"/>
                </a:solidFill>
              </a:rPr>
              <a:t>Utwórz kolekcję (tabelę) poleceniem </a:t>
            </a:r>
            <a:r>
              <a:rPr lang="pl" sz="14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db.createCollection("nazwa_kolekcji")</a:t>
            </a:r>
            <a:endParaRPr sz="14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l" sz="1400">
                <a:solidFill>
                  <a:schemeClr val="lt1"/>
                </a:solidFill>
              </a:rPr>
              <a:t>Wstaw dokumenty (wiersze) do kolekcji za pomocą </a:t>
            </a:r>
            <a:r>
              <a:rPr lang="pl" sz="14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db.nazwa_kolekcji.insertOne({"klucz": "wartość"})</a:t>
            </a:r>
            <a:r>
              <a:rPr lang="pl" sz="1400">
                <a:solidFill>
                  <a:schemeClr val="lt1"/>
                </a:solidFill>
              </a:rPr>
              <a:t> lub </a:t>
            </a:r>
            <a:r>
              <a:rPr lang="pl" sz="14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db.nazwa_kolekcji.insertMany([{"klucz": "wartość"}, {"klucz": "wartość"}])</a:t>
            </a:r>
            <a:endParaRPr sz="14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pl" sz="1400">
                <a:solidFill>
                  <a:schemeClr val="lt1"/>
                </a:solidFill>
              </a:rPr>
              <a:t>W MongoDB bazy danych składają się z kolekcji, które z kolei zawierają dokumenty. Do utworzenia bazy danych używamy polecenia use, do utworzenia kolekcji </a:t>
            </a:r>
            <a:r>
              <a:rPr lang="pl" sz="14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db.createCollection</a:t>
            </a:r>
            <a:r>
              <a:rPr lang="pl" sz="1400">
                <a:solidFill>
                  <a:schemeClr val="lt1"/>
                </a:solidFill>
              </a:rPr>
              <a:t>, a do wstawiania dokumentów </a:t>
            </a:r>
            <a:r>
              <a:rPr lang="pl" sz="14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db.nazwa_kolekcji.insertOne</a:t>
            </a:r>
            <a:r>
              <a:rPr lang="pl" sz="1400">
                <a:solidFill>
                  <a:schemeClr val="lt1"/>
                </a:solidFill>
              </a:rPr>
              <a:t> lub </a:t>
            </a:r>
            <a:r>
              <a:rPr lang="pl" sz="14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db.nazwa_kolekcji.insertMany</a:t>
            </a:r>
            <a:r>
              <a:rPr lang="pl" sz="1400">
                <a:solidFill>
                  <a:schemeClr val="lt1"/>
                </a:solidFill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ctrTitle"/>
          </p:nvPr>
        </p:nvSpPr>
        <p:spPr>
          <a:xfrm>
            <a:off x="311708" y="-739000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700"/>
              <a:t>Pobieranie danych z MongoDB</a:t>
            </a:r>
            <a:endParaRPr sz="3100"/>
          </a:p>
        </p:txBody>
      </p:sp>
      <p:sp>
        <p:nvSpPr>
          <p:cNvPr id="148" name="Google Shape;148;p16"/>
          <p:cNvSpPr txBox="1"/>
          <p:nvPr>
            <p:ph idx="1" type="subTitle"/>
          </p:nvPr>
        </p:nvSpPr>
        <p:spPr>
          <a:xfrm>
            <a:off x="311700" y="2175450"/>
            <a:ext cx="8520600" cy="1962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l" sz="1600">
                <a:solidFill>
                  <a:schemeClr val="lt1"/>
                </a:solidFill>
              </a:rPr>
              <a:t>Pobierz wszystkie dokumenty z kolekcji poleceniem </a:t>
            </a:r>
            <a:r>
              <a:rPr lang="pl" sz="16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db.nazwa_kolekcji.find()</a:t>
            </a:r>
            <a:endParaRPr sz="16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l" sz="1600">
                <a:solidFill>
                  <a:schemeClr val="lt1"/>
                </a:solidFill>
              </a:rPr>
              <a:t>Pobierz dokumenty spełniające określone kryteria poleceniem </a:t>
            </a:r>
            <a:r>
              <a:rPr lang="pl" sz="16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db.nazwa_kolekcji.find({"klucz": "wartość"})</a:t>
            </a:r>
            <a:endParaRPr sz="16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l" sz="1600">
                <a:solidFill>
                  <a:schemeClr val="lt1"/>
                </a:solidFill>
              </a:rPr>
              <a:t>Zastosuj operatory do filtrowania i sortowania danych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pl" sz="1600">
                <a:latin typeface="Roboto Serif"/>
                <a:ea typeface="Roboto Serif"/>
                <a:cs typeface="Roboto Serif"/>
                <a:sym typeface="Roboto Serif"/>
              </a:rPr>
              <a:t>Pobieranie danych z MongoDB jest proste. Możemy pobrać wszystkie dokumenty z kolekcji, dokumenty spełniające określone kryteria lub zastosować operatory do filtrowania i sortowania danych.</a:t>
            </a:r>
            <a:endParaRPr sz="3000"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idx="1" type="subTitle"/>
          </p:nvPr>
        </p:nvSpPr>
        <p:spPr>
          <a:xfrm>
            <a:off x="311700" y="99800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endParaRPr sz="12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12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  "name": "arkadusz waliczk",</a:t>
            </a:r>
            <a:endParaRPr sz="12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  "email": "wesuj9i@gmail.com",</a:t>
            </a:r>
            <a:endParaRPr sz="12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  "telefon":928615935</a:t>
            </a:r>
            <a:endParaRPr sz="12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sz="12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12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  "name": "bruchilda waliczk",</a:t>
            </a:r>
            <a:endParaRPr sz="12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  "email": "wesuj9dasdadasdasdai@gmail.com",</a:t>
            </a:r>
            <a:endParaRPr sz="12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  "telefon":848884391</a:t>
            </a:r>
            <a:endParaRPr sz="12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sz="12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12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  "name": "monika waliczk",</a:t>
            </a:r>
            <a:endParaRPr sz="12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  "email": "wesuj934221312i@gmail.com",</a:t>
            </a:r>
            <a:endParaRPr sz="12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  "telefon":644198939</a:t>
            </a:r>
            <a:endParaRPr sz="12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sz="12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4729650" y="99800"/>
            <a:ext cx="2091300" cy="1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000">
                <a:solidFill>
                  <a:schemeClr val="lt1"/>
                </a:solidFill>
              </a:rPr>
              <a:t>Kod JSON: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ctrTitle"/>
          </p:nvPr>
        </p:nvSpPr>
        <p:spPr>
          <a:xfrm>
            <a:off x="311708" y="-1176850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Przykład:</a:t>
            </a:r>
            <a:endParaRPr/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475" y="1353300"/>
            <a:ext cx="5882499" cy="27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ctrTitle"/>
          </p:nvPr>
        </p:nvSpPr>
        <p:spPr>
          <a:xfrm>
            <a:off x="311708" y="-1717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Instalacja SQLite</a:t>
            </a:r>
            <a:endParaRPr/>
          </a:p>
        </p:txBody>
      </p:sp>
      <p:sp>
        <p:nvSpPr>
          <p:cNvPr id="167" name="Google Shape;167;p19"/>
          <p:cNvSpPr txBox="1"/>
          <p:nvPr>
            <p:ph idx="1" type="subTitle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lang="pl" sz="2000"/>
              <a:t>Pobierz pakiet SQLite z oficjalnej strony https://www.sqlite.org/download.html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l" sz="2000"/>
              <a:t>Zainstaluj pakiet SQLite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l" sz="2000"/>
              <a:t>Użyj narzędzia SQLite do zarządzania bazą danych (np. SQLite CLI, DB Browser for SQLite)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ctrTitle"/>
          </p:nvPr>
        </p:nvSpPr>
        <p:spPr>
          <a:xfrm>
            <a:off x="341283" y="0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Tworzenie prostej bazy danych SQLite</a:t>
            </a:r>
            <a:endParaRPr/>
          </a:p>
        </p:txBody>
      </p:sp>
      <p:sp>
        <p:nvSpPr>
          <p:cNvPr id="173" name="Google Shape;173;p20"/>
          <p:cNvSpPr txBox="1"/>
          <p:nvPr>
            <p:ph idx="1" type="subTitle"/>
          </p:nvPr>
        </p:nvSpPr>
        <p:spPr>
          <a:xfrm>
            <a:off x="341275" y="2175450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pl" sz="1700">
                <a:solidFill>
                  <a:schemeClr val="lt1"/>
                </a:solidFill>
              </a:rPr>
              <a:t>Utwórz plik bazy danych (np. baza.db)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pl" sz="1700">
                <a:solidFill>
                  <a:schemeClr val="lt1"/>
                </a:solidFill>
              </a:rPr>
              <a:t>Utwórz tabele (relacje) poleceniem </a:t>
            </a:r>
            <a:r>
              <a:rPr lang="pl" sz="1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nazwa_tabeli (kolumna1 typ1, kolumna2 typ2, ...);</a:t>
            </a:r>
            <a:endParaRPr sz="17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pl" sz="1700">
                <a:solidFill>
                  <a:schemeClr val="lt1"/>
                </a:solidFill>
              </a:rPr>
              <a:t>Wstaw wiersze do tabeli poleceniem </a:t>
            </a:r>
            <a:r>
              <a:rPr lang="pl" sz="1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nazwa_tabeli (kolumna1, kolumna2, ...) VALUES (wartość1, wartość2, ...);</a:t>
            </a:r>
            <a:endParaRPr sz="17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pl" sz="2000"/>
              <a:t>W SQLite bazy danych składają się z tabel, które z kolei zawierają wiersze. Do utworzenia tabeli używamy polecenia </a:t>
            </a:r>
            <a:r>
              <a:rPr lang="pl" sz="20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</a:t>
            </a:r>
            <a:r>
              <a:rPr lang="pl" sz="2000"/>
              <a:t>, a do wstawiania wierszy </a:t>
            </a:r>
            <a:r>
              <a:rPr lang="pl" sz="20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</a:t>
            </a:r>
            <a:r>
              <a:rPr lang="pl" sz="2000"/>
              <a:t>.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yw pakietu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